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60" r:id="rId5"/>
    <p:sldId id="258" r:id="rId6"/>
    <p:sldId id="262" r:id="rId7"/>
    <p:sldId id="259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  <p:sldId id="270" r:id="rId19"/>
    <p:sldId id="284" r:id="rId20"/>
    <p:sldId id="272" r:id="rId21"/>
    <p:sldId id="275" r:id="rId22"/>
    <p:sldId id="274" r:id="rId23"/>
    <p:sldId id="280" r:id="rId24"/>
    <p:sldId id="278" r:id="rId25"/>
    <p:sldId id="286" r:id="rId26"/>
    <p:sldId id="279" r:id="rId27"/>
    <p:sldId id="277" r:id="rId28"/>
    <p:sldId id="276" r:id="rId29"/>
    <p:sldId id="285" r:id="rId30"/>
    <p:sldId id="287" r:id="rId31"/>
    <p:sldId id="28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4660"/>
  </p:normalViewPr>
  <p:slideViewPr>
    <p:cSldViewPr>
      <p:cViewPr varScale="1">
        <p:scale>
          <a:sx n="101" d="100"/>
          <a:sy n="101" d="100"/>
        </p:scale>
        <p:origin x="24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1A39C-A69E-4C87-950E-4D5EAA52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9F09-13A7-4206-B97E-75F8516C5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CA248-9097-4F11-9263-CCD945238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851B-3C84-409D-9D02-DBDB864F0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43E1C-986C-47E7-A4CA-57E2FA4FF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71BB7-1D77-4CAC-8712-28B4FF3B2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8CB84-D5E2-44E6-9409-07392BCB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C7796-A2E4-4ED6-818B-70C5C5A74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0C2D4-9FB2-45D3-9B2B-03A0E6357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EC0ED-18E9-44D8-AFB1-E224BC071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01B52-836F-47D1-B98A-5EDA237A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771F5-4855-4874-84A1-483D4EE2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40225CC-2F25-4B7D-94F9-AB7B29355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6000" b="1">
                <a:latin typeface="Tahoma" pitchFamily="34" charset="0"/>
              </a:rPr>
              <a:t>LAB EQUIPMENT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400"/>
              <a:t>Review Activity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1267" name="Picture 9" descr="MCj0329157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066800"/>
            <a:ext cx="1987550" cy="4648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MPj0175486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990600"/>
            <a:ext cx="6553200" cy="43354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3315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1371600"/>
            <a:ext cx="40386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433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524000"/>
            <a:ext cx="6477000" cy="35623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536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752600"/>
            <a:ext cx="6248400" cy="343693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524000"/>
            <a:ext cx="6705600" cy="36877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7411" name="Picture 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1447800"/>
            <a:ext cx="4800600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828800"/>
            <a:ext cx="5562600" cy="305911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752600"/>
            <a:ext cx="5867400" cy="32273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2" descr="thermometer.jpe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990600"/>
            <a:ext cx="6472238" cy="48783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 algn="ctr">
              <a:buFontTx/>
              <a:buNone/>
            </a:pPr>
            <a:r>
              <a:rPr lang="en-US" sz="4800" b="1"/>
              <a:t>For each slide identify the name of the equipment, what the tool is used for, and explain any safety concerns for using it.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1507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295400"/>
            <a:ext cx="4495800" cy="44497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6477000" cy="35623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355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447800"/>
            <a:ext cx="6858000" cy="37719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447800"/>
            <a:ext cx="6172200" cy="33940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447800"/>
            <a:ext cx="6781800" cy="37290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2" descr="goggle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914400"/>
            <a:ext cx="7235825" cy="4953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828800"/>
            <a:ext cx="6324600" cy="34782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76400"/>
            <a:ext cx="6248400" cy="343535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676400"/>
            <a:ext cx="5943600" cy="32686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2" descr="hot plate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274638"/>
            <a:ext cx="7105650" cy="5851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099" name="Picture 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524000"/>
            <a:ext cx="3657600" cy="4232275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2" descr="coat-and-apron-250x250.jpg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09600"/>
            <a:ext cx="8320088" cy="52578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AF5755-E0DA-44D3-A192-FA6028242F6C}"/>
              </a:ext>
            </a:extLst>
          </p:cNvPr>
          <p:cNvSpPr/>
          <p:nvPr/>
        </p:nvSpPr>
        <p:spPr>
          <a:xfrm>
            <a:off x="1600200" y="1799290"/>
            <a:ext cx="6324600" cy="2391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 or Unsafe?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Wearing plastic gloves when dissecting squid.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picking up pieces of broken glassware.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Wafting an odor gently towards your nose.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hand sanitizer after a lab instead of washing your hands.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Dumping your experiment down the sink when finished.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72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3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600200"/>
            <a:ext cx="4495800" cy="330993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6147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95600" y="1524000"/>
            <a:ext cx="3287713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Pj0390519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609600"/>
            <a:ext cx="5562600" cy="55626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MCj0310842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762000"/>
            <a:ext cx="5562600" cy="44227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MPj03372710000[1]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371600"/>
            <a:ext cx="5334000" cy="38068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0243" name="Picture 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1447800"/>
            <a:ext cx="4267200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79</Words>
  <Application>Microsoft Office PowerPoint</Application>
  <PresentationFormat>On-screen Show (4:3)</PresentationFormat>
  <Paragraphs>11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Tahoma</vt:lpstr>
      <vt:lpstr>Default Design</vt:lpstr>
      <vt:lpstr>LAB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Kalispell school dist #5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SD5</dc:creator>
  <cp:lastModifiedBy>Debra Hunt</cp:lastModifiedBy>
  <cp:revision>20</cp:revision>
  <dcterms:created xsi:type="dcterms:W3CDTF">2009-09-10T01:00:04Z</dcterms:created>
  <dcterms:modified xsi:type="dcterms:W3CDTF">2019-09-17T22:29:43Z</dcterms:modified>
</cp:coreProperties>
</file>