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7" r:id="rId4"/>
    <p:sldId id="260" r:id="rId5"/>
    <p:sldId id="258" r:id="rId6"/>
    <p:sldId id="262" r:id="rId7"/>
    <p:sldId id="259" r:id="rId8"/>
    <p:sldId id="263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1" r:id="rId18"/>
    <p:sldId id="270" r:id="rId19"/>
    <p:sldId id="284" r:id="rId20"/>
    <p:sldId id="272" r:id="rId21"/>
    <p:sldId id="275" r:id="rId22"/>
    <p:sldId id="274" r:id="rId23"/>
    <p:sldId id="280" r:id="rId24"/>
    <p:sldId id="278" r:id="rId25"/>
    <p:sldId id="286" r:id="rId26"/>
    <p:sldId id="279" r:id="rId27"/>
    <p:sldId id="277" r:id="rId28"/>
    <p:sldId id="276" r:id="rId29"/>
    <p:sldId id="285" r:id="rId30"/>
    <p:sldId id="287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1A39C-A69E-4C87-950E-4D5EAA529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29F09-13A7-4206-B97E-75F8516C5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CA248-9097-4F11-9263-CCD945238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8851B-3C84-409D-9D02-DBDB864F0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43E1C-986C-47E7-A4CA-57E2FA4FF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71BB7-1D77-4CAC-8712-28B4FF3B2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8CB84-D5E2-44E6-9409-07392BCB8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C7796-A2E4-4ED6-818B-70C5C5A74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0C2D4-9FB2-45D3-9B2B-03A0E6357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EC0ED-18E9-44D8-AFB1-E224BC071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01B52-836F-47D1-B98A-5EDA237A2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771F5-4855-4874-84A1-483D4EE28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40225CC-2F25-4B7D-94F9-AB7B29355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latin typeface="Tahoma" pitchFamily="34" charset="0"/>
              </a:rPr>
              <a:t>LAB EQUIPMENT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Review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7" name="Picture 9" descr="MCj03291570000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1066800"/>
            <a:ext cx="198755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MPj01754860000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990600"/>
            <a:ext cx="6553200" cy="4335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5" name="Picture 8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1371600"/>
            <a:ext cx="4038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39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524000"/>
            <a:ext cx="6477000" cy="3562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752600"/>
            <a:ext cx="6248400" cy="3436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524000"/>
            <a:ext cx="6705600" cy="3687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1" name="Picture 7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1447800"/>
            <a:ext cx="4800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828800"/>
            <a:ext cx="5562600" cy="3059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752600"/>
            <a:ext cx="5867400" cy="3227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2" descr="thermometer.jpeg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990600"/>
            <a:ext cx="6472238" cy="4878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 algn="ctr">
              <a:buFontTx/>
              <a:buNone/>
            </a:pPr>
            <a:r>
              <a:rPr lang="en-US" sz="4800" b="1" smtClean="0"/>
              <a:t>For each slide identify the name of the equipment, what the tool is used for, and explain any safety concerns for using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7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1295400"/>
            <a:ext cx="4495800" cy="4449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676400"/>
            <a:ext cx="6477000" cy="3562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447800"/>
            <a:ext cx="6858000" cy="37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447800"/>
            <a:ext cx="6172200" cy="339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447800"/>
            <a:ext cx="6781800" cy="3729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2" descr="goggle.jpg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914400"/>
            <a:ext cx="7235825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828800"/>
            <a:ext cx="6324600" cy="3478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5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676400"/>
            <a:ext cx="6248400" cy="3435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69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676400"/>
            <a:ext cx="5943600" cy="3268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2" descr="hot plate.jpg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9175" y="274638"/>
            <a:ext cx="7105650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9" name="Picture 9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1524000"/>
            <a:ext cx="3657600" cy="4232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2" descr="coat-and-apron-250x250.jpg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609600"/>
            <a:ext cx="8320088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3" name="Picture 8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1600200"/>
            <a:ext cx="4495800" cy="3309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7" name="Picture 1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5600" y="1524000"/>
            <a:ext cx="3287713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MPj03905190000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609600"/>
            <a:ext cx="55626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MCj03108420000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762000"/>
            <a:ext cx="5562600" cy="4422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MPj03372710000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371600"/>
            <a:ext cx="5334000" cy="3806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3" name="Picture 10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1447800"/>
            <a:ext cx="42672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</TotalTime>
  <Words>30</Words>
  <Application>Microsoft Office PowerPoint</Application>
  <PresentationFormat>On-screen Show (4:3)</PresentationFormat>
  <Paragraphs>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Tahoma</vt:lpstr>
      <vt:lpstr>Default Design</vt:lpstr>
      <vt:lpstr>LAB EQUIPMENT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Kalispell school dist #5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SD5</dc:creator>
  <cp:lastModifiedBy>Deb Hunt</cp:lastModifiedBy>
  <cp:revision>19</cp:revision>
  <dcterms:created xsi:type="dcterms:W3CDTF">2009-09-10T01:00:04Z</dcterms:created>
  <dcterms:modified xsi:type="dcterms:W3CDTF">2014-09-09T21:22:41Z</dcterms:modified>
</cp:coreProperties>
</file>