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65" r:id="rId4"/>
    <p:sldId id="268" r:id="rId5"/>
    <p:sldId id="269" r:id="rId6"/>
    <p:sldId id="270" r:id="rId7"/>
    <p:sldId id="262" r:id="rId8"/>
    <p:sldId id="263" r:id="rId9"/>
    <p:sldId id="260" r:id="rId10"/>
    <p:sldId id="259" r:id="rId11"/>
    <p:sldId id="267" r:id="rId12"/>
    <p:sldId id="264" r:id="rId13"/>
    <p:sldId id="273" r:id="rId14"/>
    <p:sldId id="266" r:id="rId15"/>
    <p:sldId id="261" r:id="rId16"/>
    <p:sldId id="272" r:id="rId17"/>
    <p:sldId id="271" r:id="rId18"/>
    <p:sldId id="274" r:id="rId19"/>
    <p:sldId id="275" r:id="rId20"/>
    <p:sldId id="257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5" autoAdjust="0"/>
    <p:restoredTop sz="94660"/>
  </p:normalViewPr>
  <p:slideViewPr>
    <p:cSldViewPr>
      <p:cViewPr varScale="1">
        <p:scale>
          <a:sx n="68" d="100"/>
          <a:sy n="68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437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178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985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499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1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7397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370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8149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697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6761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2592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146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7738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116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58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977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586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289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125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163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935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830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8600"/>
            <a:ext cx="9144000" cy="60944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28650" y="4381500"/>
            <a:ext cx="7886700" cy="10667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71500" y="4114800"/>
            <a:ext cx="80010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 Equipment Introduction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Graduated Cylinder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36562" y="1517650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Look closely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the volume of liquid in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liquid is measured at the meniscus (curved surface of the water)</a:t>
            </a: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05000"/>
            <a:ext cx="2859088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 rot="2716383">
            <a:off x="2543176" y="5302249"/>
            <a:ext cx="1281111" cy="1290636"/>
          </a:xfrm>
          <a:prstGeom prst="diagStripe">
            <a:avLst>
              <a:gd name="adj" fmla="val 50000"/>
            </a:avLst>
          </a:prstGeom>
          <a:solidFill>
            <a:schemeClr val="accent1"/>
          </a:solidFill>
          <a:ln w="25400" cap="flat">
            <a:solidFill>
              <a:srgbClr val="89A4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Forceps and Tongs</a:t>
            </a:r>
          </a:p>
        </p:txBody>
      </p:sp>
      <p:pic>
        <p:nvPicPr>
          <p:cNvPr id="181" name="Shape 1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292350"/>
            <a:ext cx="3087687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of these tools come in a variety of sizes and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used for grasping things that require precision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" y="4405312"/>
            <a:ext cx="3216275" cy="17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Petri Dish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the growth and observation of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like a clear shallow dish with a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plastic 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cleaned and re-used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again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1535112"/>
            <a:ext cx="3857624" cy="28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74725" y="4038600"/>
            <a:ext cx="3063874" cy="2151062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Mass, not Weight!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the mass of an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 are in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SCALE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76200" y="1981200"/>
            <a:ext cx="9796463" cy="46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9" y="2473325"/>
            <a:ext cx="424973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9562" y="3200400"/>
            <a:ext cx="147638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2473325"/>
            <a:ext cx="0" cy="2057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Culture Dish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glass or plastic dish that biologists use to culture cells or hold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specimens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Deeper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a petri but does not have a cover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688" y="2773362"/>
            <a:ext cx="4392312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 rot="-5400000">
            <a:off x="457200" y="2174874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Many sizes used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 Tube &amp; Rubber Stopper</a:t>
            </a: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74800"/>
            <a:ext cx="3902075" cy="375919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liquid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Glass or plastic tube with an open or stoppered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Rubber stoppers can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be used on flasks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25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5029200"/>
            <a:ext cx="2819400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34975" y="304800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Microscope Slide, Cover Slip, and Depression Slide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microscope slide is a long thin piece of glass that specimens are placed on for study under a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depression slide has a concavity in one surface over which a cover glass can be placed and that is used in biology for hanging-drop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 slips are small squares of glass that cover the specimen placed on the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slide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4975" y="2316163"/>
            <a:ext cx="3832225" cy="2255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-104775" y="-457200"/>
            <a:ext cx="6095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104775" y="-4572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7625" y="-3048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572000"/>
            <a:ext cx="32226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Microscope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objective lenses to magnify small objects for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Magnifications can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using TWO HANDS one on arm and other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 base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2000" y="1752600"/>
            <a:ext cx="8258174" cy="47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00200"/>
            <a:ext cx="3879850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Hot Plate</a:t>
            </a:r>
          </a:p>
        </p:txBody>
      </p:sp>
      <p:pic>
        <p:nvPicPr>
          <p:cNvPr id="245" name="Shape 2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35112"/>
            <a:ext cx="4038599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Heats chemicals or other lab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Powered by electricity, not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Thermometer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04812" y="1530350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Hot or Cold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 reported in degrees Celsius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6075"/>
            <a:ext cx="2743199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2652713"/>
            <a:ext cx="2336800" cy="32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Beaker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36562" y="1517650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an approximate measurement of a liquid’s volume in liters (L) or millimeters (mL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we just use a CUP!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63713"/>
            <a:ext cx="3505200" cy="414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845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 marL="914400" indent="457200" algn="l">
              <a:spcBef>
                <a:spcPts val="0"/>
              </a:spcBef>
              <a:buNone/>
            </a:pPr>
            <a:r>
              <a:rPr lang="en-US" sz="4800"/>
              <a:t>Goggles &amp; Apron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526350" y="1353800"/>
            <a:ext cx="8229600" cy="45453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400">
                <a:solidFill>
                  <a:srgbClr val="980000"/>
                </a:solidFill>
              </a:rPr>
              <a:t>SAFETY and PROTECTION!!!</a:t>
            </a:r>
          </a:p>
          <a:p>
            <a:pPr algn="ctr" rtl="0">
              <a:spcBef>
                <a:spcPts val="0"/>
              </a:spcBef>
              <a:buNone/>
            </a:pPr>
            <a:endParaRPr sz="2400"/>
          </a:p>
          <a:p>
            <a:pPr algn="ctr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102900"/>
            <a:ext cx="3739174" cy="29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475" y="3324475"/>
            <a:ext cx="2624400" cy="2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SAFETY for YOU and the Equipment!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78150" y="1476300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Broken Equipment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Costs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r="-11694"/>
          <a:stretch/>
        </p:blipFill>
        <p:spPr>
          <a:xfrm>
            <a:off x="4731375" y="2292500"/>
            <a:ext cx="2077224" cy="2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425" y="2229550"/>
            <a:ext cx="3292500" cy="38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Pipette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Comes in different lengths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Transfers a small amount of liquid volume (drop by drop) by squeezing and releasing the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bulb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AN EYEDROPPER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562" y="2001838"/>
            <a:ext cx="3319461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Hand Lens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Or Magnifying Lens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objects look bigger for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plastic 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62" y="1752600"/>
            <a:ext cx="3943350" cy="383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82587" y="26987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Funnel</a:t>
            </a:r>
            <a:r>
              <a:rPr lang="en-US" sz="4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Dropper Bottle</a:t>
            </a:r>
            <a:endParaRPr lang="en-US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0912" y="1600200"/>
            <a:ext cx="3163887" cy="24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store and neatly dispense various liquids using the pipette or dropper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tool to help transport from container to container </a:t>
            </a: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912" y="3830636"/>
            <a:ext cx="3200399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Dissecting Equipment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95287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789486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to cut, observe, transfer, and examine biological specimens.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Includes: </a:t>
            </a:r>
            <a:r>
              <a:rPr lang="en-US" sz="2800" b="0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dissection needle, scissors, scalpel, forceps, T-pins and dissecting Pan</a:t>
            </a: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12" y="1535112"/>
            <a:ext cx="3916362" cy="265588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2362200" y="-1790700"/>
            <a:ext cx="3743324" cy="3743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937" y="4017962"/>
            <a:ext cx="2143125" cy="200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 Tube Brush and Rack</a:t>
            </a:r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14600"/>
            <a:ext cx="3076574" cy="14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brush is for proper cleaning of the test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rack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securely holds the test tubes in place in an upright position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959225"/>
            <a:ext cx="3276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 Tube Clamp</a:t>
            </a:r>
          </a:p>
        </p:txBody>
      </p:sp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18838"/>
            <a:ext cx="4105570" cy="2895600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the test tube 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when the test tube contains dangerous or hot chemicals</a:t>
            </a: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463" y="4025900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1417637"/>
            <a:ext cx="3001963" cy="30019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Flask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645025" y="1600200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Container for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Cylindrical neck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liquids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swirled 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2667000" y="2590800"/>
            <a:ext cx="1219199" cy="1457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958850" y="4419600"/>
            <a:ext cx="1327149" cy="1771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zzle_master">
  <a:themeElements>
    <a:clrScheme name="puzzl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513</Words>
  <Application>Microsoft Office PowerPoint</Application>
  <PresentationFormat>On-screen Show (4:3)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puzzle_master</vt:lpstr>
      <vt:lpstr>Lab Equipment Introduction</vt:lpstr>
      <vt:lpstr>Beaker</vt:lpstr>
      <vt:lpstr>Pipette</vt:lpstr>
      <vt:lpstr>Hand Lens</vt:lpstr>
      <vt:lpstr>Funnel and Dropper Bottle</vt:lpstr>
      <vt:lpstr>Dissecting Equipment</vt:lpstr>
      <vt:lpstr>Test Tube Brush and Rack</vt:lpstr>
      <vt:lpstr>Test Tube Clamp</vt:lpstr>
      <vt:lpstr> Flask</vt:lpstr>
      <vt:lpstr>Graduated Cylinder</vt:lpstr>
      <vt:lpstr>Forceps and Tongs</vt:lpstr>
      <vt:lpstr>Petri Dish</vt:lpstr>
      <vt:lpstr>Balance</vt:lpstr>
      <vt:lpstr>Culture Dish</vt:lpstr>
      <vt:lpstr>Test Tube &amp; Rubber Stopper</vt:lpstr>
      <vt:lpstr>Microscope Slide, Cover Slip, and Depression Slide </vt:lpstr>
      <vt:lpstr>Microscope</vt:lpstr>
      <vt:lpstr>Hot Plate</vt:lpstr>
      <vt:lpstr>Thermometer</vt:lpstr>
      <vt:lpstr>Goggles &amp; Apron</vt:lpstr>
      <vt:lpstr>SAFETY for YOU and the Equipment!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 Introduction</dc:title>
  <cp:lastModifiedBy>Debra Hunt</cp:lastModifiedBy>
  <cp:revision>39</cp:revision>
  <dcterms:modified xsi:type="dcterms:W3CDTF">2015-09-22T13:42:08Z</dcterms:modified>
</cp:coreProperties>
</file>